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379" r:id="rId9"/>
    <p:sldId id="261" r:id="rId10"/>
    <p:sldId id="263" r:id="rId11"/>
  </p:sldIdLst>
  <p:sldSz cx="18288000" cy="10287000"/>
  <p:notesSz cx="6858000" cy="9144000"/>
  <p:embeddedFontLst>
    <p:embeddedFont>
      <p:font typeface="Noto Sans JP" panose="020B0600070205080204" charset="-128"/>
      <p:regular r:id="rId13"/>
    </p:embeddedFont>
    <p:embeddedFont>
      <p:font typeface="Arial Bold" panose="020B0704020202020204" pitchFamily="34" charset="0"/>
      <p:regular r:id="rId14"/>
      <p:bold r:id="rId15"/>
    </p:embeddedFont>
    <p:embeddedFont>
      <p:font typeface="Arimo" panose="020B0600070205080204" charset="0"/>
      <p:regular r:id="rId16"/>
    </p:embeddedFont>
    <p:embeddedFont>
      <p:font typeface="Arimo Bold" panose="020B060007020508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X0nFafEk/3+Zdmt++eQdw==" hashData="NTQrsLvJ7v5kpQUqbsUmGn5KX1WnAQpkVOqiBDwUZ/Cfn6pf2vxI2XXHLhPay+g5aP4gRqwVgtWiEfH7kPSWh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A"/>
    <a:srgbClr val="004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4F953-B990-2745-95FA-95886B9F00CE}" v="8" dt="2024-10-11T06:07:30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1" autoAdjust="0"/>
    <p:restoredTop sz="94422" autoAdjust="0"/>
  </p:normalViewPr>
  <p:slideViewPr>
    <p:cSldViewPr>
      <p:cViewPr varScale="1">
        <p:scale>
          <a:sx n="68" d="100"/>
          <a:sy n="68" d="100"/>
        </p:scale>
        <p:origin x="102" y="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A2994A8-CFFA-0EBB-0694-286E77A38558}"/>
              </a:ext>
            </a:extLst>
          </p:cNvPr>
          <p:cNvSpPr/>
          <p:nvPr userDrawn="1"/>
        </p:nvSpPr>
        <p:spPr>
          <a:xfrm>
            <a:off x="457200" y="274638"/>
            <a:ext cx="17449800" cy="9737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 descr="川と山の景色  自動的に生成された説明"/>
          <p:cNvSpPr/>
          <p:nvPr/>
        </p:nvSpPr>
        <p:spPr>
          <a:xfrm>
            <a:off x="457202" y="266700"/>
            <a:ext cx="17525998" cy="9753600"/>
          </a:xfrm>
          <a:custGeom>
            <a:avLst/>
            <a:gdLst/>
            <a:ahLst/>
            <a:cxnLst/>
            <a:rect l="l" t="t" r="r" b="b"/>
            <a:pathLst>
              <a:path w="17556480" h="9577446">
                <a:moveTo>
                  <a:pt x="0" y="0"/>
                </a:moveTo>
                <a:lnTo>
                  <a:pt x="17556480" y="0"/>
                </a:lnTo>
                <a:lnTo>
                  <a:pt x="17556480" y="9577446"/>
                </a:lnTo>
                <a:lnTo>
                  <a:pt x="0" y="9577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457202" y="554357"/>
            <a:ext cx="8920212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9900" b="1" dirty="0">
                <a:solidFill>
                  <a:srgbClr val="0060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mo Bold"/>
                <a:ea typeface="Arimo Bold"/>
                <a:cs typeface="Arimo Bold"/>
                <a:sym typeface="Arimo Bold"/>
              </a:rPr>
              <a:t>2025 IECEx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1962" y="2911221"/>
            <a:ext cx="8935454" cy="92324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dirty="0">
                <a:solidFill>
                  <a:srgbClr val="0060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mo Bold" panose="020B0600070205080204" charset="0"/>
                <a:ea typeface="Arimo Bold" panose="020B0600070205080204" charset="0"/>
                <a:cs typeface="Arimo Bold" panose="020B0600070205080204" charset="0"/>
                <a:sym typeface="Arimo"/>
              </a:rPr>
              <a:t>Annual Meetings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95208" y="554357"/>
            <a:ext cx="5411403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9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mo Bold"/>
                <a:ea typeface="Arimo Bold"/>
                <a:cs typeface="Arimo Bold"/>
                <a:sym typeface="Arimo Bold"/>
              </a:rPr>
              <a:t>JAPAN</a:t>
            </a:r>
          </a:p>
        </p:txBody>
      </p:sp>
      <p:sp>
        <p:nvSpPr>
          <p:cNvPr id="16" name="AutoShape 16"/>
          <p:cNvSpPr/>
          <p:nvPr/>
        </p:nvSpPr>
        <p:spPr>
          <a:xfrm rot="6528">
            <a:off x="1447792" y="1798147"/>
            <a:ext cx="6934188" cy="0"/>
          </a:xfrm>
          <a:prstGeom prst="line">
            <a:avLst/>
          </a:prstGeom>
          <a:ln w="9525" cap="rnd">
            <a:solidFill>
              <a:srgbClr val="0046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" name="AutoShape 17"/>
          <p:cNvSpPr/>
          <p:nvPr/>
        </p:nvSpPr>
        <p:spPr>
          <a:xfrm rot="11529">
            <a:off x="12655724" y="1798200"/>
            <a:ext cx="4472725" cy="0"/>
          </a:xfrm>
          <a:prstGeom prst="line">
            <a:avLst/>
          </a:prstGeom>
          <a:ln w="9525" cap="rnd">
            <a:solidFill>
              <a:srgbClr val="0046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" name="TextBox 18"/>
          <p:cNvSpPr txBox="1"/>
          <p:nvPr/>
        </p:nvSpPr>
        <p:spPr>
          <a:xfrm>
            <a:off x="1938288" y="4502251"/>
            <a:ext cx="5411403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9900" b="1" dirty="0">
                <a:solidFill>
                  <a:srgbClr val="0046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mo Bold"/>
                <a:ea typeface="Arimo Bold"/>
                <a:cs typeface="Arimo Bold"/>
                <a:sym typeface="Arimo Bold"/>
              </a:rPr>
              <a:t>KYOTO</a:t>
            </a:r>
          </a:p>
        </p:txBody>
      </p:sp>
      <p:sp>
        <p:nvSpPr>
          <p:cNvPr id="19" name="AutoShape 19"/>
          <p:cNvSpPr/>
          <p:nvPr/>
        </p:nvSpPr>
        <p:spPr>
          <a:xfrm rot="7348" flipV="1">
            <a:off x="1219225" y="3826566"/>
            <a:ext cx="7391383" cy="0"/>
          </a:xfrm>
          <a:prstGeom prst="line">
            <a:avLst/>
          </a:prstGeom>
          <a:ln w="9525" cap="rnd">
            <a:solidFill>
              <a:srgbClr val="0046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" name="AutoShape 20"/>
          <p:cNvSpPr/>
          <p:nvPr/>
        </p:nvSpPr>
        <p:spPr>
          <a:xfrm rot="-11436">
            <a:off x="2410836" y="5793206"/>
            <a:ext cx="4508819" cy="0"/>
          </a:xfrm>
          <a:prstGeom prst="line">
            <a:avLst/>
          </a:prstGeom>
          <a:ln w="9525" cap="rnd">
            <a:solidFill>
              <a:srgbClr val="0046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3400" y="363113"/>
            <a:ext cx="12408570" cy="2410700"/>
            <a:chOff x="0" y="0"/>
            <a:chExt cx="12729946" cy="5016242"/>
          </a:xfrm>
          <a:solidFill>
            <a:srgbClr val="00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2729972" cy="5016246"/>
            </a:xfrm>
            <a:custGeom>
              <a:avLst/>
              <a:gdLst/>
              <a:ahLst/>
              <a:cxnLst/>
              <a:rect l="l" t="t" r="r" b="b"/>
              <a:pathLst>
                <a:path w="12729972" h="5016246">
                  <a:moveTo>
                    <a:pt x="0" y="0"/>
                  </a:moveTo>
                  <a:lnTo>
                    <a:pt x="12729972" y="0"/>
                  </a:lnTo>
                  <a:lnTo>
                    <a:pt x="12729972" y="5016246"/>
                  </a:lnTo>
                  <a:lnTo>
                    <a:pt x="0" y="501624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602484"/>
            <a:ext cx="12039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01 COUNTRY&amp;HOST</a:t>
            </a:r>
          </a:p>
        </p:txBody>
      </p:sp>
      <p:sp>
        <p:nvSpPr>
          <p:cNvPr id="7" name="Freeform 7"/>
          <p:cNvSpPr/>
          <p:nvPr/>
        </p:nvSpPr>
        <p:spPr>
          <a:xfrm>
            <a:off x="2934813" y="4450634"/>
            <a:ext cx="4616296" cy="2660751"/>
          </a:xfrm>
          <a:custGeom>
            <a:avLst/>
            <a:gdLst/>
            <a:ahLst/>
            <a:cxnLst/>
            <a:rect l="l" t="t" r="r" b="b"/>
            <a:pathLst>
              <a:path w="4616296" h="2660751">
                <a:moveTo>
                  <a:pt x="0" y="0"/>
                </a:moveTo>
                <a:lnTo>
                  <a:pt x="4616296" y="0"/>
                </a:lnTo>
                <a:lnTo>
                  <a:pt x="4616296" y="2660751"/>
                </a:lnTo>
                <a:lnTo>
                  <a:pt x="0" y="266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8" descr="グラフ  説明は自動で生成されたものです"/>
          <p:cNvSpPr/>
          <p:nvPr/>
        </p:nvSpPr>
        <p:spPr>
          <a:xfrm>
            <a:off x="12314159" y="4153805"/>
            <a:ext cx="1975338" cy="3254411"/>
          </a:xfrm>
          <a:custGeom>
            <a:avLst/>
            <a:gdLst/>
            <a:ahLst/>
            <a:cxnLst/>
            <a:rect l="l" t="t" r="r" b="b"/>
            <a:pathLst>
              <a:path w="1975338" h="3254411">
                <a:moveTo>
                  <a:pt x="0" y="0"/>
                </a:moveTo>
                <a:lnTo>
                  <a:pt x="1975338" y="0"/>
                </a:lnTo>
                <a:lnTo>
                  <a:pt x="1975338" y="3254410"/>
                </a:lnTo>
                <a:lnTo>
                  <a:pt x="0" y="325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" name="TextBox 9"/>
          <p:cNvSpPr txBox="1"/>
          <p:nvPr/>
        </p:nvSpPr>
        <p:spPr>
          <a:xfrm>
            <a:off x="9495765" y="7715250"/>
            <a:ext cx="7612125" cy="144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spc="-6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old"/>
                <a:ea typeface="Arial Bold"/>
                <a:cs typeface="Arial Bold"/>
                <a:sym typeface="Arial Bold"/>
              </a:rPr>
              <a:t>Technology Institution of Industrial Safety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65706" y="7693965"/>
            <a:ext cx="2754511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old"/>
                <a:ea typeface="Arial Bold"/>
                <a:cs typeface="Arial Bold"/>
                <a:sym typeface="Arial Bold"/>
              </a:rPr>
              <a:t>JAPAN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87625" y="385929"/>
            <a:ext cx="9547058" cy="1931818"/>
            <a:chOff x="0" y="0"/>
            <a:chExt cx="12729410" cy="3609474"/>
          </a:xfrm>
          <a:solidFill>
            <a:srgbClr val="00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2729464" cy="3609467"/>
            </a:xfrm>
            <a:custGeom>
              <a:avLst/>
              <a:gdLst/>
              <a:ahLst/>
              <a:cxnLst/>
              <a:rect l="l" t="t" r="r" b="b"/>
              <a:pathLst>
                <a:path w="12729464" h="3609467">
                  <a:moveTo>
                    <a:pt x="0" y="0"/>
                  </a:moveTo>
                  <a:lnTo>
                    <a:pt x="12729464" y="0"/>
                  </a:lnTo>
                  <a:lnTo>
                    <a:pt x="12729464" y="3609467"/>
                  </a:lnTo>
                  <a:lnTo>
                    <a:pt x="0" y="36094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0672" y="639277"/>
            <a:ext cx="8491888" cy="19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02 LOCATION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6904" y="4657556"/>
            <a:ext cx="6490259" cy="2520331"/>
          </a:xfrm>
          <a:prstGeom prst="rect">
            <a:avLst/>
          </a:prstGeom>
          <a:solidFill>
            <a:srgbClr val="0060AA"/>
          </a:solidFill>
        </p:spPr>
        <p:txBody>
          <a:bodyPr lIns="50800" tIns="50800" rIns="50800" bIns="50800" rtlCol="0" anchor="ctr"/>
          <a:lstStyle/>
          <a:p>
            <a:pPr marL="268288" lvl="1" algn="ctr">
              <a:lnSpc>
                <a:spcPts val="5759"/>
              </a:lnSpc>
            </a:pPr>
            <a:r>
              <a:rPr lang="en-US" sz="54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Where is KYOTO?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893980" y="1739482"/>
            <a:ext cx="6490258" cy="7939153"/>
          </a:xfrm>
          <a:custGeom>
            <a:avLst/>
            <a:gdLst/>
            <a:ahLst/>
            <a:cxnLst/>
            <a:rect l="l" t="t" r="r" b="b"/>
            <a:pathLst>
              <a:path w="6490258" h="7939153">
                <a:moveTo>
                  <a:pt x="0" y="0"/>
                </a:moveTo>
                <a:lnTo>
                  <a:pt x="6490258" y="0"/>
                </a:lnTo>
                <a:lnTo>
                  <a:pt x="6490258" y="7939152"/>
                </a:lnTo>
                <a:lnTo>
                  <a:pt x="0" y="7939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1"/>
          <p:cNvSpPr/>
          <p:nvPr/>
        </p:nvSpPr>
        <p:spPr>
          <a:xfrm>
            <a:off x="12865478" y="5387321"/>
            <a:ext cx="871664" cy="1900085"/>
          </a:xfrm>
          <a:custGeom>
            <a:avLst/>
            <a:gdLst/>
            <a:ahLst/>
            <a:cxnLst/>
            <a:rect l="l" t="t" r="r" b="b"/>
            <a:pathLst>
              <a:path w="871664" h="1900085">
                <a:moveTo>
                  <a:pt x="0" y="0"/>
                </a:moveTo>
                <a:lnTo>
                  <a:pt x="871664" y="0"/>
                </a:lnTo>
                <a:lnTo>
                  <a:pt x="871664" y="1900085"/>
                </a:lnTo>
                <a:lnTo>
                  <a:pt x="0" y="1900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10176480" y="3881756"/>
            <a:ext cx="419837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Arial" panose="020B0604020202020204" pitchFamily="34" charset="0"/>
                <a:ea typeface="Noto Sans JP"/>
                <a:cs typeface="Arial" panose="020B0604020202020204" pitchFamily="34" charset="0"/>
                <a:sym typeface="Noto Sans JP"/>
              </a:rPr>
              <a:t>KYOTO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5E58E10-D632-50C0-0940-B209539C375A}"/>
              </a:ext>
            </a:extLst>
          </p:cNvPr>
          <p:cNvGrpSpPr/>
          <p:nvPr/>
        </p:nvGrpSpPr>
        <p:grpSpPr>
          <a:xfrm>
            <a:off x="15011400" y="7048500"/>
            <a:ext cx="2311836" cy="762000"/>
            <a:chOff x="15011400" y="7048500"/>
            <a:chExt cx="2311836" cy="762000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CE86A6D-2A3B-EB89-C8C2-610F923D6ACB}"/>
                </a:ext>
              </a:extLst>
            </p:cNvPr>
            <p:cNvCxnSpPr/>
            <p:nvPr/>
          </p:nvCxnSpPr>
          <p:spPr>
            <a:xfrm>
              <a:off x="15011400" y="7048500"/>
              <a:ext cx="533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43086AAD-C0BE-17A4-2C3D-BD1AA240DBA6}"/>
                </a:ext>
              </a:extLst>
            </p:cNvPr>
            <p:cNvCxnSpPr>
              <a:cxnSpLocks/>
            </p:cNvCxnSpPr>
            <p:nvPr/>
          </p:nvCxnSpPr>
          <p:spPr>
            <a:xfrm>
              <a:off x="15544800" y="7810500"/>
              <a:ext cx="17784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F616ED6-BA27-6481-BC3C-C236562A6E78}"/>
              </a:ext>
            </a:extLst>
          </p:cNvPr>
          <p:cNvSpPr txBox="1"/>
          <p:nvPr/>
        </p:nvSpPr>
        <p:spPr>
          <a:xfrm>
            <a:off x="15453296" y="7178814"/>
            <a:ext cx="196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  <a:latin typeface="Arial" panose="020B0604020202020204" pitchFamily="34" charset="0"/>
                <a:ea typeface="Noto Sans JP" panose="020B0600070205080204" charset="-128"/>
                <a:cs typeface="Arial" panose="020B0604020202020204" pitchFamily="34" charset="0"/>
              </a:rPr>
              <a:t>TOKYO</a:t>
            </a:r>
            <a:endParaRPr kumimoji="1" lang="ja-JP" altLang="en-US" sz="4000" dirty="0">
              <a:solidFill>
                <a:schemeClr val="bg1"/>
              </a:solidFill>
              <a:latin typeface="Arial" panose="020B0604020202020204" pitchFamily="34" charset="0"/>
              <a:ea typeface="Noto Sans JP" panose="020B0600070205080204" charset="-128"/>
              <a:cs typeface="Arial" panose="020B0604020202020204" pitchFamily="34" charset="0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991BB5B-57F8-4A22-D337-9ABAE2372743}"/>
              </a:ext>
            </a:extLst>
          </p:cNvPr>
          <p:cNvGrpSpPr/>
          <p:nvPr/>
        </p:nvGrpSpPr>
        <p:grpSpPr>
          <a:xfrm>
            <a:off x="14859000" y="5981700"/>
            <a:ext cx="2296370" cy="990600"/>
            <a:chOff x="14859000" y="5981700"/>
            <a:chExt cx="2296370" cy="990600"/>
          </a:xfrm>
        </p:grpSpPr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3F702C33-0294-ECFC-08D8-744DA0FA017C}"/>
                </a:ext>
              </a:extLst>
            </p:cNvPr>
            <p:cNvCxnSpPr/>
            <p:nvPr/>
          </p:nvCxnSpPr>
          <p:spPr>
            <a:xfrm flipV="1">
              <a:off x="14859000" y="5981700"/>
              <a:ext cx="914400" cy="990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0B38D71-76DF-0B35-77F6-777E252F8E90}"/>
                </a:ext>
              </a:extLst>
            </p:cNvPr>
            <p:cNvCxnSpPr>
              <a:cxnSpLocks/>
            </p:cNvCxnSpPr>
            <p:nvPr/>
          </p:nvCxnSpPr>
          <p:spPr>
            <a:xfrm>
              <a:off x="15773400" y="5981700"/>
              <a:ext cx="13819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EA3475F-BFE1-85BA-074D-8848B2ED6F8E}"/>
              </a:ext>
            </a:extLst>
          </p:cNvPr>
          <p:cNvSpPr txBox="1"/>
          <p:nvPr/>
        </p:nvSpPr>
        <p:spPr>
          <a:xfrm>
            <a:off x="15826429" y="5386879"/>
            <a:ext cx="132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  <a:latin typeface="Arial" panose="020B0604020202020204" pitchFamily="34" charset="0"/>
                <a:ea typeface="Noto Sans JP" panose="020B0600070205080204" charset="-128"/>
                <a:cs typeface="Arial" panose="020B0604020202020204" pitchFamily="34" charset="0"/>
              </a:rPr>
              <a:t>TIIS</a:t>
            </a:r>
            <a:endParaRPr kumimoji="1" lang="ja-JP" altLang="en-US" sz="4000" dirty="0">
              <a:solidFill>
                <a:schemeClr val="bg1"/>
              </a:solidFill>
              <a:latin typeface="Arial" panose="020B0604020202020204" pitchFamily="34" charset="0"/>
              <a:ea typeface="Noto Sans JP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9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60672" y="352122"/>
            <a:ext cx="13974374" cy="2010128"/>
            <a:chOff x="0" y="0"/>
            <a:chExt cx="18632499" cy="2680171"/>
          </a:xfrm>
          <a:solidFill>
            <a:srgbClr val="00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2553" cy="2680157"/>
            </a:xfrm>
            <a:custGeom>
              <a:avLst/>
              <a:gdLst/>
              <a:ahLst/>
              <a:cxnLst/>
              <a:rect l="l" t="t" r="r" b="b"/>
              <a:pathLst>
                <a:path w="18632553" h="2680157">
                  <a:moveTo>
                    <a:pt x="0" y="0"/>
                  </a:moveTo>
                  <a:lnTo>
                    <a:pt x="18632553" y="0"/>
                  </a:lnTo>
                  <a:lnTo>
                    <a:pt x="18632553" y="2680157"/>
                  </a:lnTo>
                  <a:lnTo>
                    <a:pt x="0" y="268015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9232" y="2733489"/>
            <a:ext cx="9793337" cy="6524811"/>
          </a:xfrm>
          <a:custGeom>
            <a:avLst/>
            <a:gdLst/>
            <a:ahLst/>
            <a:cxnLst/>
            <a:rect l="l" t="t" r="r" b="b"/>
            <a:pathLst>
              <a:path w="9793337" h="6524811">
                <a:moveTo>
                  <a:pt x="0" y="0"/>
                </a:moveTo>
                <a:lnTo>
                  <a:pt x="9793336" y="0"/>
                </a:lnTo>
                <a:lnTo>
                  <a:pt x="9793336" y="6524811"/>
                </a:lnTo>
                <a:lnTo>
                  <a:pt x="0" y="652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>
            <a:off x="9320978" y="2733489"/>
            <a:ext cx="8455374" cy="6531345"/>
          </a:xfrm>
          <a:custGeom>
            <a:avLst/>
            <a:gdLst/>
            <a:ahLst/>
            <a:cxnLst/>
            <a:rect l="l" t="t" r="r" b="b"/>
            <a:pathLst>
              <a:path w="8455374" h="6531345">
                <a:moveTo>
                  <a:pt x="0" y="0"/>
                </a:moveTo>
                <a:lnTo>
                  <a:pt x="8455374" y="0"/>
                </a:lnTo>
                <a:lnTo>
                  <a:pt x="8455374" y="6531346"/>
                </a:lnTo>
                <a:lnTo>
                  <a:pt x="0" y="65313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30077" y="575465"/>
            <a:ext cx="1433028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03 What is like KYOTO ?</a:t>
            </a:r>
          </a:p>
        </p:txBody>
      </p:sp>
      <p:pic>
        <p:nvPicPr>
          <p:cNvPr id="10" name="図 9" descr="バスケット, 食品, テ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118E151A-DF10-2ACE-C82D-451F823496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32" y="2726955"/>
            <a:ext cx="4327582" cy="6524811"/>
          </a:xfrm>
          <a:prstGeom prst="rect">
            <a:avLst/>
          </a:prstGeom>
        </p:spPr>
      </p:pic>
      <p:pic>
        <p:nvPicPr>
          <p:cNvPr id="12" name="図 11" descr="テーブルの上の食べ物と飲み物&#10;&#10;自動的に生成された説明">
            <a:extLst>
              <a:ext uri="{FF2B5EF4-FFF2-40B4-BE49-F238E27FC236}">
                <a16:creationId xmlns:a16="http://schemas.microsoft.com/office/drawing/2014/main" id="{45EDDC1E-3886-4290-4193-B322B2ED4A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6" y="2721578"/>
            <a:ext cx="9800183" cy="6536722"/>
          </a:xfrm>
          <a:prstGeom prst="rect">
            <a:avLst/>
          </a:prstGeom>
        </p:spPr>
      </p:pic>
      <p:pic>
        <p:nvPicPr>
          <p:cNvPr id="14" name="図 13" descr="障子, 窓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630A5111-AC01-DA17-2C0C-B9FA1E459A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219" y="2740022"/>
            <a:ext cx="9789665" cy="6524812"/>
          </a:xfrm>
          <a:prstGeom prst="rect">
            <a:avLst/>
          </a:prstGeom>
        </p:spPr>
      </p:pic>
      <p:pic>
        <p:nvPicPr>
          <p:cNvPr id="16" name="図 15" descr="森の中の木&#10;&#10;中程度の精度で自動的に生成された説明">
            <a:extLst>
              <a:ext uri="{FF2B5EF4-FFF2-40B4-BE49-F238E27FC236}">
                <a16:creationId xmlns:a16="http://schemas.microsoft.com/office/drawing/2014/main" id="{590E2EEE-603F-6E08-6AA3-771CF7A681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15" y="2724266"/>
            <a:ext cx="8257889" cy="6543256"/>
          </a:xfrm>
          <a:prstGeom prst="rect">
            <a:avLst/>
          </a:prstGeom>
        </p:spPr>
      </p:pic>
      <p:pic>
        <p:nvPicPr>
          <p:cNvPr id="18" name="図 17" descr="森の中の川と橋&#10;&#10;中程度の精度で自動的に生成された説明">
            <a:extLst>
              <a:ext uri="{FF2B5EF4-FFF2-40B4-BE49-F238E27FC236}">
                <a16:creationId xmlns:a16="http://schemas.microsoft.com/office/drawing/2014/main" id="{E4A8B0AE-641B-E5AD-A240-2ED81BADF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97" y="2708510"/>
            <a:ext cx="5185627" cy="6539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37114" y="3158289"/>
            <a:ext cx="12589329" cy="6497054"/>
            <a:chOff x="0" y="0"/>
            <a:chExt cx="16785772" cy="86627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85844" cy="8662797"/>
            </a:xfrm>
            <a:custGeom>
              <a:avLst/>
              <a:gdLst/>
              <a:ahLst/>
              <a:cxnLst/>
              <a:rect l="l" t="t" r="r" b="b"/>
              <a:pathLst>
                <a:path w="16785844" h="8662797">
                  <a:moveTo>
                    <a:pt x="0" y="638302"/>
                  </a:moveTo>
                  <a:cubicBezTo>
                    <a:pt x="0" y="285750"/>
                    <a:pt x="285750" y="0"/>
                    <a:pt x="638302" y="0"/>
                  </a:cubicBezTo>
                  <a:lnTo>
                    <a:pt x="16147542" y="0"/>
                  </a:lnTo>
                  <a:cubicBezTo>
                    <a:pt x="16500094" y="0"/>
                    <a:pt x="16785844" y="285750"/>
                    <a:pt x="16785844" y="638302"/>
                  </a:cubicBezTo>
                  <a:lnTo>
                    <a:pt x="16785844" y="8024495"/>
                  </a:lnTo>
                  <a:cubicBezTo>
                    <a:pt x="16785844" y="8377047"/>
                    <a:pt x="16500094" y="8662797"/>
                    <a:pt x="16147542" y="8662797"/>
                  </a:cubicBezTo>
                  <a:lnTo>
                    <a:pt x="638302" y="8662797"/>
                  </a:lnTo>
                  <a:cubicBezTo>
                    <a:pt x="285750" y="8662797"/>
                    <a:pt x="0" y="8376920"/>
                    <a:pt x="0" y="8024495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0724" y="433590"/>
            <a:ext cx="9547058" cy="2009620"/>
            <a:chOff x="0" y="0"/>
            <a:chExt cx="12729410" cy="3609474"/>
          </a:xfrm>
          <a:solidFill>
            <a:srgbClr val="00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9464" cy="3609467"/>
            </a:xfrm>
            <a:custGeom>
              <a:avLst/>
              <a:gdLst/>
              <a:ahLst/>
              <a:cxnLst/>
              <a:rect l="l" t="t" r="r" b="b"/>
              <a:pathLst>
                <a:path w="12729464" h="3609467">
                  <a:moveTo>
                    <a:pt x="0" y="0"/>
                  </a:moveTo>
                  <a:lnTo>
                    <a:pt x="12729464" y="0"/>
                  </a:lnTo>
                  <a:lnTo>
                    <a:pt x="12729464" y="3609467"/>
                  </a:lnTo>
                  <a:lnTo>
                    <a:pt x="0" y="36094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4922" y="631613"/>
            <a:ext cx="849188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04 SCHEDULE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37114" y="3144001"/>
            <a:ext cx="12589283" cy="2373725"/>
            <a:chOff x="0" y="-19051"/>
            <a:chExt cx="16785711" cy="3164967"/>
          </a:xfrm>
        </p:grpSpPr>
        <p:sp>
          <p:nvSpPr>
            <p:cNvPr id="11" name="Freeform 11"/>
            <p:cNvSpPr/>
            <p:nvPr/>
          </p:nvSpPr>
          <p:spPr>
            <a:xfrm>
              <a:off x="0" y="-19051"/>
              <a:ext cx="16785711" cy="3164967"/>
            </a:xfrm>
            <a:custGeom>
              <a:avLst/>
              <a:gdLst/>
              <a:ahLst/>
              <a:cxnLst/>
              <a:rect l="l" t="t" r="r" b="b"/>
              <a:pathLst>
                <a:path w="16785844" h="3145917">
                  <a:moveTo>
                    <a:pt x="0" y="719201"/>
                  </a:moveTo>
                  <a:cubicBezTo>
                    <a:pt x="0" y="321945"/>
                    <a:pt x="321945" y="0"/>
                    <a:pt x="719201" y="0"/>
                  </a:cubicBezTo>
                  <a:lnTo>
                    <a:pt x="16066643" y="0"/>
                  </a:lnTo>
                  <a:cubicBezTo>
                    <a:pt x="16463899" y="0"/>
                    <a:pt x="16785844" y="321945"/>
                    <a:pt x="16785844" y="719201"/>
                  </a:cubicBezTo>
                  <a:lnTo>
                    <a:pt x="16785844" y="2426716"/>
                  </a:lnTo>
                  <a:cubicBezTo>
                    <a:pt x="16785844" y="2823972"/>
                    <a:pt x="16463899" y="3145917"/>
                    <a:pt x="16066643" y="3145917"/>
                  </a:cubicBezTo>
                  <a:lnTo>
                    <a:pt x="719201" y="3145917"/>
                  </a:lnTo>
                  <a:cubicBezTo>
                    <a:pt x="321945" y="3145917"/>
                    <a:pt x="0" y="2823972"/>
                    <a:pt x="0" y="2426716"/>
                  </a:cubicBezTo>
                  <a:close/>
                </a:path>
              </a:pathLst>
            </a:custGeom>
            <a:solidFill>
              <a:srgbClr val="FF9933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37111" y="4839522"/>
            <a:ext cx="12589329" cy="698495"/>
            <a:chOff x="0" y="0"/>
            <a:chExt cx="16785772" cy="9313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85717" cy="931291"/>
            </a:xfrm>
            <a:custGeom>
              <a:avLst/>
              <a:gdLst/>
              <a:ahLst/>
              <a:cxnLst/>
              <a:rect l="l" t="t" r="r" b="b"/>
              <a:pathLst>
                <a:path w="16785717" h="931291">
                  <a:moveTo>
                    <a:pt x="0" y="0"/>
                  </a:moveTo>
                  <a:lnTo>
                    <a:pt x="16785717" y="0"/>
                  </a:lnTo>
                  <a:lnTo>
                    <a:pt x="16785717" y="931291"/>
                  </a:lnTo>
                  <a:lnTo>
                    <a:pt x="0" y="931291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151690"/>
              </p:ext>
            </p:extLst>
          </p:nvPr>
        </p:nvGraphicFramePr>
        <p:xfrm>
          <a:off x="3022827" y="4842692"/>
          <a:ext cx="12603570" cy="695325"/>
        </p:xfrm>
        <a:graphic>
          <a:graphicData uri="http://schemas.openxmlformats.org/drawingml/2006/table">
            <a:tbl>
              <a:tblPr/>
              <a:tblGrid>
                <a:gridCol w="180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0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SUN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MON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TUE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WED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THU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FRI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spc="-3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PT Sans Bold"/>
                          <a:cs typeface="Arial" panose="020B0604020202020204" pitchFamily="34" charset="0"/>
                          <a:sym typeface="PT Sans Bold"/>
                        </a:rPr>
                        <a:t>SAT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Group 15"/>
          <p:cNvGrpSpPr/>
          <p:nvPr/>
        </p:nvGrpSpPr>
        <p:grpSpPr>
          <a:xfrm>
            <a:off x="3022827" y="3144001"/>
            <a:ext cx="12617904" cy="6525628"/>
            <a:chOff x="0" y="0"/>
            <a:chExt cx="16823872" cy="87008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823817" cy="8700897"/>
            </a:xfrm>
            <a:custGeom>
              <a:avLst/>
              <a:gdLst/>
              <a:ahLst/>
              <a:cxnLst/>
              <a:rect l="l" t="t" r="r" b="b"/>
              <a:pathLst>
                <a:path w="16823817" h="8700897">
                  <a:moveTo>
                    <a:pt x="0" y="657352"/>
                  </a:moveTo>
                  <a:cubicBezTo>
                    <a:pt x="0" y="294259"/>
                    <a:pt x="294894" y="0"/>
                    <a:pt x="658622" y="0"/>
                  </a:cubicBezTo>
                  <a:lnTo>
                    <a:pt x="16165195" y="0"/>
                  </a:lnTo>
                  <a:lnTo>
                    <a:pt x="16165195" y="19050"/>
                  </a:lnTo>
                  <a:lnTo>
                    <a:pt x="16165195" y="0"/>
                  </a:lnTo>
                  <a:cubicBezTo>
                    <a:pt x="16528923" y="0"/>
                    <a:pt x="16823817" y="294259"/>
                    <a:pt x="16823817" y="657352"/>
                  </a:cubicBezTo>
                  <a:lnTo>
                    <a:pt x="16804767" y="657352"/>
                  </a:lnTo>
                  <a:lnTo>
                    <a:pt x="16823817" y="657352"/>
                  </a:lnTo>
                  <a:lnTo>
                    <a:pt x="16823817" y="8043545"/>
                  </a:lnTo>
                  <a:lnTo>
                    <a:pt x="16804767" y="8043545"/>
                  </a:lnTo>
                  <a:lnTo>
                    <a:pt x="16823817" y="8043545"/>
                  </a:lnTo>
                  <a:cubicBezTo>
                    <a:pt x="16823817" y="8406638"/>
                    <a:pt x="16528923" y="8700897"/>
                    <a:pt x="16165195" y="8700897"/>
                  </a:cubicBezTo>
                  <a:lnTo>
                    <a:pt x="16165195" y="8681847"/>
                  </a:lnTo>
                  <a:lnTo>
                    <a:pt x="16165195" y="8700897"/>
                  </a:lnTo>
                  <a:lnTo>
                    <a:pt x="658622" y="8700897"/>
                  </a:lnTo>
                  <a:lnTo>
                    <a:pt x="658622" y="8681847"/>
                  </a:lnTo>
                  <a:lnTo>
                    <a:pt x="658622" y="8700897"/>
                  </a:lnTo>
                  <a:cubicBezTo>
                    <a:pt x="294894" y="8700897"/>
                    <a:pt x="0" y="8406638"/>
                    <a:pt x="0" y="8043545"/>
                  </a:cubicBezTo>
                  <a:lnTo>
                    <a:pt x="0" y="657352"/>
                  </a:lnTo>
                  <a:lnTo>
                    <a:pt x="19050" y="657352"/>
                  </a:lnTo>
                  <a:lnTo>
                    <a:pt x="0" y="657352"/>
                  </a:lnTo>
                  <a:moveTo>
                    <a:pt x="38100" y="657352"/>
                  </a:moveTo>
                  <a:lnTo>
                    <a:pt x="38100" y="8043545"/>
                  </a:lnTo>
                  <a:lnTo>
                    <a:pt x="19050" y="8043545"/>
                  </a:lnTo>
                  <a:lnTo>
                    <a:pt x="38100" y="8043545"/>
                  </a:lnTo>
                  <a:cubicBezTo>
                    <a:pt x="38100" y="8385556"/>
                    <a:pt x="315849" y="8662797"/>
                    <a:pt x="658622" y="8662797"/>
                  </a:cubicBezTo>
                  <a:lnTo>
                    <a:pt x="16165195" y="8662797"/>
                  </a:lnTo>
                  <a:cubicBezTo>
                    <a:pt x="16507968" y="8662797"/>
                    <a:pt x="16785717" y="8385556"/>
                    <a:pt x="16785717" y="8043545"/>
                  </a:cubicBezTo>
                  <a:lnTo>
                    <a:pt x="16785717" y="657352"/>
                  </a:lnTo>
                  <a:cubicBezTo>
                    <a:pt x="16785717" y="315341"/>
                    <a:pt x="16507968" y="38100"/>
                    <a:pt x="16165195" y="38100"/>
                  </a:cubicBezTo>
                  <a:lnTo>
                    <a:pt x="658622" y="38100"/>
                  </a:lnTo>
                  <a:lnTo>
                    <a:pt x="658622" y="19050"/>
                  </a:lnTo>
                  <a:lnTo>
                    <a:pt x="658622" y="38100"/>
                  </a:lnTo>
                  <a:cubicBezTo>
                    <a:pt x="315849" y="38100"/>
                    <a:pt x="38100" y="315341"/>
                    <a:pt x="38100" y="657352"/>
                  </a:cubicBezTo>
                  <a:close/>
                </a:path>
              </a:pathLst>
            </a:custGeom>
            <a:solidFill>
              <a:srgbClr val="444B0A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213251" y="3925041"/>
            <a:ext cx="4364518" cy="98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SEPTEMBER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39800" y="3904089"/>
            <a:ext cx="1806126" cy="109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333FBA8-13D1-AC1F-03D9-1261991B7C79}"/>
              </a:ext>
            </a:extLst>
          </p:cNvPr>
          <p:cNvGrpSpPr/>
          <p:nvPr/>
        </p:nvGrpSpPr>
        <p:grpSpPr>
          <a:xfrm>
            <a:off x="5165600" y="6773860"/>
            <a:ext cx="8505361" cy="1069930"/>
            <a:chOff x="5165600" y="6773860"/>
            <a:chExt cx="8505361" cy="106993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65600" y="6773860"/>
              <a:ext cx="1370848" cy="106993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9228" y="6773860"/>
              <a:ext cx="1370848" cy="106993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32856" y="6773860"/>
              <a:ext cx="1370848" cy="106993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516484" y="6773860"/>
              <a:ext cx="1370848" cy="106993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00113" y="6773860"/>
              <a:ext cx="1370848" cy="1069930"/>
            </a:xfrm>
            <a:prstGeom prst="rect">
              <a:avLst/>
            </a:prstGeom>
          </p:spPr>
        </p:pic>
      </p:grpSp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id="{17942F62-2DB3-5941-8552-93DE9756B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786359"/>
              </p:ext>
            </p:extLst>
          </p:nvPr>
        </p:nvGraphicFramePr>
        <p:xfrm>
          <a:off x="3037111" y="5617455"/>
          <a:ext cx="12617766" cy="340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538">
                  <a:extLst>
                    <a:ext uri="{9D8B030D-6E8A-4147-A177-3AD203B41FA5}">
                      <a16:colId xmlns:a16="http://schemas.microsoft.com/office/drawing/2014/main" val="963873493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1057272876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942286070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1016197117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3384084109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3060473362"/>
                    </a:ext>
                  </a:extLst>
                </a:gridCol>
                <a:gridCol w="1802538">
                  <a:extLst>
                    <a:ext uri="{9D8B030D-6E8A-4147-A177-3AD203B41FA5}">
                      <a16:colId xmlns:a16="http://schemas.microsoft.com/office/drawing/2014/main" val="3159882394"/>
                    </a:ext>
                  </a:extLst>
                </a:gridCol>
              </a:tblGrid>
              <a:tr h="680147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87810"/>
                  </a:ext>
                </a:extLst>
              </a:tr>
              <a:tr h="680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735426"/>
                  </a:ext>
                </a:extLst>
              </a:tr>
              <a:tr h="680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20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244272"/>
                  </a:ext>
                </a:extLst>
              </a:tr>
              <a:tr h="680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22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23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24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25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26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27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89109"/>
                  </a:ext>
                </a:extLst>
              </a:tr>
              <a:tr h="680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28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29</a:t>
                      </a:r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chemeClr val="bg1"/>
                          </a:solidFill>
                          <a:latin typeface="+mn-lt"/>
                        </a:rPr>
                        <a:t>30</a:t>
                      </a:r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433822"/>
                  </a:ext>
                </a:extLst>
              </a:tr>
            </a:tbl>
          </a:graphicData>
        </a:graphic>
      </p:graphicFrame>
      <p:sp>
        <p:nvSpPr>
          <p:cNvPr id="26" name="楕円 25">
            <a:extLst>
              <a:ext uri="{FF2B5EF4-FFF2-40B4-BE49-F238E27FC236}">
                <a16:creationId xmlns:a16="http://schemas.microsoft.com/office/drawing/2014/main" id="{4D98DD86-E6A1-001B-39B4-87CD14E46176}"/>
              </a:ext>
            </a:extLst>
          </p:cNvPr>
          <p:cNvSpPr/>
          <p:nvPr/>
        </p:nvSpPr>
        <p:spPr>
          <a:xfrm>
            <a:off x="6543474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88146020-7A5C-6FB7-1843-F24967168981}"/>
              </a:ext>
            </a:extLst>
          </p:cNvPr>
          <p:cNvSpPr/>
          <p:nvPr/>
        </p:nvSpPr>
        <p:spPr>
          <a:xfrm>
            <a:off x="6605024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F3F9F89-A759-5287-2314-F9416173CCEF}"/>
              </a:ext>
            </a:extLst>
          </p:cNvPr>
          <p:cNvSpPr/>
          <p:nvPr/>
        </p:nvSpPr>
        <p:spPr>
          <a:xfrm>
            <a:off x="7865219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80CD99E0-DCA7-56DF-D2AA-658A06C33400}"/>
              </a:ext>
            </a:extLst>
          </p:cNvPr>
          <p:cNvSpPr/>
          <p:nvPr/>
        </p:nvSpPr>
        <p:spPr>
          <a:xfrm>
            <a:off x="7926769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F712F721-35F4-970C-03AE-8E27BC65A13D}"/>
              </a:ext>
            </a:extLst>
          </p:cNvPr>
          <p:cNvSpPr/>
          <p:nvPr/>
        </p:nvSpPr>
        <p:spPr>
          <a:xfrm>
            <a:off x="5221729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79B1014B-41D9-D603-1FAF-E41C3DA895FF}"/>
              </a:ext>
            </a:extLst>
          </p:cNvPr>
          <p:cNvSpPr/>
          <p:nvPr/>
        </p:nvSpPr>
        <p:spPr>
          <a:xfrm>
            <a:off x="5283279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B2255203-B555-1C31-9476-965F4EFDC33C}"/>
              </a:ext>
            </a:extLst>
          </p:cNvPr>
          <p:cNvSpPr/>
          <p:nvPr/>
        </p:nvSpPr>
        <p:spPr>
          <a:xfrm>
            <a:off x="3899984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DDE4217E-0033-5D6A-EA21-B9DDECDAFCCB}"/>
              </a:ext>
            </a:extLst>
          </p:cNvPr>
          <p:cNvSpPr/>
          <p:nvPr/>
        </p:nvSpPr>
        <p:spPr>
          <a:xfrm>
            <a:off x="3961534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342D3620-A40B-708C-C090-15ACE9A3A969}"/>
              </a:ext>
            </a:extLst>
          </p:cNvPr>
          <p:cNvSpPr/>
          <p:nvPr/>
        </p:nvSpPr>
        <p:spPr>
          <a:xfrm>
            <a:off x="9186965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FC2FD0DF-9537-2002-FF0F-1DBB86450D5F}"/>
              </a:ext>
            </a:extLst>
          </p:cNvPr>
          <p:cNvSpPr/>
          <p:nvPr/>
        </p:nvSpPr>
        <p:spPr>
          <a:xfrm>
            <a:off x="9248514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4B383491-1BBF-1A36-C012-03CA61BFF66E}"/>
              </a:ext>
            </a:extLst>
          </p:cNvPr>
          <p:cNvSpPr/>
          <p:nvPr/>
        </p:nvSpPr>
        <p:spPr>
          <a:xfrm>
            <a:off x="10508710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D75A9E35-D7BF-3C3C-BAA6-DF1FB9F457F9}"/>
              </a:ext>
            </a:extLst>
          </p:cNvPr>
          <p:cNvSpPr/>
          <p:nvPr/>
        </p:nvSpPr>
        <p:spPr>
          <a:xfrm>
            <a:off x="10570259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451F4BE8-71DC-F589-48FA-DFCB62B5C6BE}"/>
              </a:ext>
            </a:extLst>
          </p:cNvPr>
          <p:cNvSpPr/>
          <p:nvPr/>
        </p:nvSpPr>
        <p:spPr>
          <a:xfrm>
            <a:off x="11830455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1DE89591-1FDD-36E6-20E9-A21403C95B43}"/>
              </a:ext>
            </a:extLst>
          </p:cNvPr>
          <p:cNvSpPr/>
          <p:nvPr/>
        </p:nvSpPr>
        <p:spPr>
          <a:xfrm>
            <a:off x="11892005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CE13133D-2BB4-50E4-E2B7-91D800B5C96C}"/>
              </a:ext>
            </a:extLst>
          </p:cNvPr>
          <p:cNvSpPr/>
          <p:nvPr/>
        </p:nvSpPr>
        <p:spPr>
          <a:xfrm>
            <a:off x="13152200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6F7C8EE7-B94C-C910-F86D-CD015D1D9A4B}"/>
              </a:ext>
            </a:extLst>
          </p:cNvPr>
          <p:cNvSpPr/>
          <p:nvPr/>
        </p:nvSpPr>
        <p:spPr>
          <a:xfrm>
            <a:off x="13213750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484D8CF0-2079-124E-DF12-B31F620EDA22}"/>
              </a:ext>
            </a:extLst>
          </p:cNvPr>
          <p:cNvSpPr/>
          <p:nvPr/>
        </p:nvSpPr>
        <p:spPr>
          <a:xfrm>
            <a:off x="14473951" y="3283965"/>
            <a:ext cx="385049" cy="33324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F4FF2FD3-A81A-5A00-AE16-7CFD46B7C6FA}"/>
              </a:ext>
            </a:extLst>
          </p:cNvPr>
          <p:cNvSpPr/>
          <p:nvPr/>
        </p:nvSpPr>
        <p:spPr>
          <a:xfrm>
            <a:off x="14535501" y="2540238"/>
            <a:ext cx="262083" cy="1007854"/>
          </a:xfrm>
          <a:prstGeom prst="roundRect">
            <a:avLst>
              <a:gd name="adj" fmla="val 4550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40724" y="433590"/>
            <a:ext cx="9547058" cy="2009620"/>
            <a:chOff x="0" y="0"/>
            <a:chExt cx="12729410" cy="3609474"/>
          </a:xfrm>
          <a:solidFill>
            <a:srgbClr val="00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9464" cy="3609467"/>
            </a:xfrm>
            <a:custGeom>
              <a:avLst/>
              <a:gdLst/>
              <a:ahLst/>
              <a:cxnLst/>
              <a:rect l="l" t="t" r="r" b="b"/>
              <a:pathLst>
                <a:path w="12729464" h="3609467">
                  <a:moveTo>
                    <a:pt x="0" y="0"/>
                  </a:moveTo>
                  <a:lnTo>
                    <a:pt x="12729464" y="0"/>
                  </a:lnTo>
                  <a:lnTo>
                    <a:pt x="12729464" y="3609467"/>
                  </a:lnTo>
                  <a:lnTo>
                    <a:pt x="0" y="36094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4922" y="631613"/>
            <a:ext cx="849188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04 SCHEDULE</a:t>
            </a:r>
          </a:p>
        </p:txBody>
      </p:sp>
      <p:graphicFrame>
        <p:nvGraphicFramePr>
          <p:cNvPr id="2" name="コンテンツ プレースホルダー 4">
            <a:extLst>
              <a:ext uri="{FF2B5EF4-FFF2-40B4-BE49-F238E27FC236}">
                <a16:creationId xmlns:a16="http://schemas.microsoft.com/office/drawing/2014/main" id="{CF527EE1-5673-C81D-4890-AF679B23A2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701875"/>
              </p:ext>
            </p:extLst>
          </p:nvPr>
        </p:nvGraphicFramePr>
        <p:xfrm>
          <a:off x="640724" y="2821373"/>
          <a:ext cx="17100000" cy="6822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000">
                  <a:extLst>
                    <a:ext uri="{9D8B030D-6E8A-4147-A177-3AD203B41FA5}">
                      <a16:colId xmlns:a16="http://schemas.microsoft.com/office/drawing/2014/main" val="2727205395"/>
                    </a:ext>
                  </a:extLst>
                </a:gridCol>
                <a:gridCol w="2850000">
                  <a:extLst>
                    <a:ext uri="{9D8B030D-6E8A-4147-A177-3AD203B41FA5}">
                      <a16:colId xmlns:a16="http://schemas.microsoft.com/office/drawing/2014/main" val="1217300174"/>
                    </a:ext>
                  </a:extLst>
                </a:gridCol>
                <a:gridCol w="2850000">
                  <a:extLst>
                    <a:ext uri="{9D8B030D-6E8A-4147-A177-3AD203B41FA5}">
                      <a16:colId xmlns:a16="http://schemas.microsoft.com/office/drawing/2014/main" val="1567231649"/>
                    </a:ext>
                  </a:extLst>
                </a:gridCol>
                <a:gridCol w="2850000">
                  <a:extLst>
                    <a:ext uri="{9D8B030D-6E8A-4147-A177-3AD203B41FA5}">
                      <a16:colId xmlns:a16="http://schemas.microsoft.com/office/drawing/2014/main" val="2376124223"/>
                    </a:ext>
                  </a:extLst>
                </a:gridCol>
                <a:gridCol w="2850000">
                  <a:extLst>
                    <a:ext uri="{9D8B030D-6E8A-4147-A177-3AD203B41FA5}">
                      <a16:colId xmlns:a16="http://schemas.microsoft.com/office/drawing/2014/main" val="4082899849"/>
                    </a:ext>
                  </a:extLst>
                </a:gridCol>
                <a:gridCol w="2850000">
                  <a:extLst>
                    <a:ext uri="{9D8B030D-6E8A-4147-A177-3AD203B41FA5}">
                      <a16:colId xmlns:a16="http://schemas.microsoft.com/office/drawing/2014/main" val="3054444998"/>
                    </a:ext>
                  </a:extLst>
                </a:gridCol>
              </a:tblGrid>
              <a:tr h="670343"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9/15(Mon)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9/16(Tu)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9/17(Wed)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9/18(</a:t>
                      </a:r>
                      <a:r>
                        <a:rPr kumimoji="1" lang="en-US" altLang="ja-JP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</a:t>
                      </a:r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9/19(Fri)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460678408"/>
                  </a:ext>
                </a:extLst>
              </a:tr>
              <a:tr h="19156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9:00-12:30</a:t>
                      </a:r>
                      <a:endParaRPr kumimoji="1" lang="ja-JP" alt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 Training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ExTAG</a:t>
                      </a:r>
                      <a:r>
                        <a:rPr kumimoji="1" lang="en-US" altLang="ja-JP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ExSFC</a:t>
                      </a:r>
                      <a:endParaRPr kumimoji="1" lang="en-US" altLang="ja-JP" sz="3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ExMC</a:t>
                      </a:r>
                      <a:r>
                        <a:rPr kumimoji="1" lang="en-US" altLang="ja-JP" sz="3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ExMC</a:t>
                      </a:r>
                      <a:r>
                        <a:rPr kumimoji="1" lang="en-US" altLang="ja-JP" sz="3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581208554"/>
                  </a:ext>
                </a:extLst>
              </a:tr>
              <a:tr h="1006088"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Break</a:t>
                      </a:r>
                      <a:endParaRPr kumimoji="1" lang="ja-JP" altLang="en-US" sz="3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390828"/>
                  </a:ext>
                </a:extLst>
              </a:tr>
              <a:tr h="19802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14:00-17:00</a:t>
                      </a:r>
                      <a:endParaRPr kumimoji="1" lang="ja-JP" alt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  <a:cs typeface="Arial" panose="020B0604020202020204" pitchFamily="34" charset="0"/>
                        </a:rPr>
                        <a:t>ExPCC</a:t>
                      </a:r>
                    </a:p>
                  </a:txBody>
                  <a:tcPr marL="14288" marR="14288" marT="14288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ExTAG</a:t>
                      </a:r>
                      <a:r>
                        <a:rPr kumimoji="1" lang="en-US" altLang="ja-JP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  <a:endParaRPr kumimoji="1" lang="ja-JP" alt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kumimoji="1" lang="ja-JP" alt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Symposium</a:t>
                      </a:r>
                    </a:p>
                  </a:txBody>
                  <a:tcPr marL="14288" marR="14288" marT="14288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ExMC</a:t>
                      </a:r>
                      <a:r>
                        <a:rPr kumimoji="1" lang="en-US" altLang="ja-JP" sz="3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err="1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ExMC</a:t>
                      </a:r>
                      <a:r>
                        <a:rPr kumimoji="1" lang="en-US" altLang="ja-JP" sz="36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Meeting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4271556927"/>
                  </a:ext>
                </a:extLst>
              </a:tr>
              <a:tr h="6703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17:00/18:00-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 Meeting</a:t>
                      </a:r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 Meeting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 Meeting</a:t>
                      </a:r>
                      <a:endParaRPr kumimoji="1" lang="ja-JP" altLang="en-US" sz="3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ExMC</a:t>
                      </a:r>
                      <a:r>
                        <a:rPr kumimoji="1" lang="en-US" altLang="ja-JP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Dinner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43047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4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25501" y="421109"/>
            <a:ext cx="12276099" cy="1821326"/>
            <a:chOff x="0" y="0"/>
            <a:chExt cx="11769326" cy="24284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69326" cy="2428435"/>
            </a:xfrm>
            <a:custGeom>
              <a:avLst/>
              <a:gdLst/>
              <a:ahLst/>
              <a:cxnLst/>
              <a:rect l="l" t="t" r="r" b="b"/>
              <a:pathLst>
                <a:path w="12729464" h="2428435">
                  <a:moveTo>
                    <a:pt x="0" y="0"/>
                  </a:moveTo>
                  <a:lnTo>
                    <a:pt x="12729464" y="0"/>
                  </a:lnTo>
                  <a:lnTo>
                    <a:pt x="12729464" y="2428435"/>
                  </a:lnTo>
                  <a:lnTo>
                    <a:pt x="0" y="2428435"/>
                  </a:lnTo>
                  <a:close/>
                </a:path>
              </a:pathLst>
            </a:custGeom>
            <a:solidFill>
              <a:srgbClr val="0060AA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0685" y="594549"/>
            <a:ext cx="1373731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05 VENUE </a:t>
            </a:r>
            <a:r>
              <a:rPr lang="en-US" sz="4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(Click </a:t>
            </a:r>
            <a:r>
              <a:rPr lang="en-US" altLang="ja-JP" sz="4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to</a:t>
            </a:r>
            <a:r>
              <a:rPr lang="en-US" sz="4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start Movie)</a:t>
            </a:r>
            <a:endParaRPr lang="en-US" sz="9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" name="テキスト ボックス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B0BD97-E4E2-7C52-4C22-F8A1BA4E76E1}"/>
              </a:ext>
            </a:extLst>
          </p:cNvPr>
          <p:cNvSpPr txBox="1"/>
          <p:nvPr/>
        </p:nvSpPr>
        <p:spPr>
          <a:xfrm>
            <a:off x="15717370" y="8917829"/>
            <a:ext cx="1968382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400" dirty="0">
                <a:solidFill>
                  <a:srgbClr val="FF0000"/>
                </a:solidFill>
                <a:latin typeface="Noto Sans JP" panose="020B0600070205080204" charset="-128"/>
                <a:ea typeface="Noto Sans JP" panose="020B0600070205080204" charset="-128"/>
              </a:rPr>
              <a:t>NEXT</a:t>
            </a:r>
            <a:endParaRPr kumimoji="1" lang="ja-JP" altLang="en-US" sz="4400" dirty="0">
              <a:solidFill>
                <a:srgbClr val="FF0000"/>
              </a:solidFill>
              <a:latin typeface="Noto Sans JP" panose="020B0600070205080204" charset="-128"/>
              <a:ea typeface="Noto Sans JP" panose="020B0600070205080204" charset="-128"/>
            </a:endParaRPr>
          </a:p>
        </p:txBody>
      </p:sp>
      <p:pic>
        <p:nvPicPr>
          <p:cNvPr id="2" name="2025IECEx日本年会プレゼン動画_480.mov">
            <a:hlinkClick r:id="" action="ppaction://media"/>
            <a:extLst>
              <a:ext uri="{FF2B5EF4-FFF2-40B4-BE49-F238E27FC236}">
                <a16:creationId xmlns:a16="http://schemas.microsoft.com/office/drawing/2014/main" id="{41BAD592-CE7D-D7EA-26C7-A803048D3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8533" y="2857500"/>
            <a:ext cx="10430933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828800" y="4141409"/>
            <a:ext cx="1463040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8"/>
              </a:lnSpc>
            </a:pPr>
            <a:r>
              <a:rPr lang="en-US" sz="8100" b="1" dirty="0">
                <a:solidFill>
                  <a:srgbClr val="0060A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old"/>
                <a:ea typeface="Arial Bold"/>
                <a:cs typeface="Arial Bold"/>
                <a:sym typeface="Arial Bold"/>
              </a:rPr>
              <a:t>See you in Kyoto!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97A89379530874D8FCDA1BCCF10537F" ma:contentTypeVersion="20" ma:contentTypeDescription="新しいドキュメントを作成します。" ma:contentTypeScope="" ma:versionID="3fbc3749f6f3c23092dbc37e916d172a">
  <xsd:schema xmlns:xsd="http://www.w3.org/2001/XMLSchema" xmlns:xs="http://www.w3.org/2001/XMLSchema" xmlns:p="http://schemas.microsoft.com/office/2006/metadata/properties" xmlns:ns2="67fb30c4-8b60-4df5-9592-93f97601c1cb" xmlns:ns3="3d0457f5-c553-4a79-aad8-48f7e56bea8c" targetNamespace="http://schemas.microsoft.com/office/2006/metadata/properties" ma:root="true" ma:fieldsID="6a111f0fbb86c1f2d33410fe544b606c" ns2:_="" ns3:_="">
    <xsd:import namespace="67fb30c4-8b60-4df5-9592-93f97601c1cb"/>
    <xsd:import namespace="3d0457f5-c553-4a79-aad8-48f7e56bea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3:SharedWithUsers" minOccurs="0"/>
                <xsd:element ref="ns3:SharedWithDetails" minOccurs="0"/>
                <xsd:element ref="ns2:_x30a2__x30a4__x30b3__x30f3_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b30c4-8b60-4df5-9592-93f97601c1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19" nillable="true" ma:displayName="承認の状態" ma:internalName="_x627f__x8a8d__x306e__x72b6__x614b_">
      <xsd:simpleType>
        <xsd:restriction base="dms:Text"/>
      </xsd:simpleType>
    </xsd:element>
    <xsd:element name="_x30a2__x30a4__x30b3__x30f3_" ma:index="22" nillable="true" ma:displayName="アイコン" ma:format="Thumbnail" ma:internalName="_x30a2__x30a4__x30b3__x30f3_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画像タグ" ma:readOnly="false" ma:fieldId="{5cf76f15-5ced-4ddc-b409-7134ff3c332f}" ma:taxonomyMulti="true" ma:sspId="6f7bac54-fbcc-4c51-ad86-8fd38d855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0457f5-c553-4a79-aad8-48f7e56bea8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f81295b-a0d9-4915-926c-48c365a0af06}" ma:internalName="TaxCatchAll" ma:showField="CatchAllData" ma:web="3d0457f5-c553-4a79-aad8-48f7e56bea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1B8C6-41E5-443B-9467-2B4898A1CE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3A8EB-344B-479C-BE8E-279A24563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fb30c4-8b60-4df5-9592-93f97601c1cb"/>
    <ds:schemaRef ds:uri="3d0457f5-c553-4a79-aad8-48f7e56bea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145</Words>
  <Application>Microsoft Office PowerPoint</Application>
  <PresentationFormat>ユーザー設定</PresentationFormat>
  <Paragraphs>86</Paragraphs>
  <Slides>8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5" baseType="lpstr">
      <vt:lpstr>Calibri</vt:lpstr>
      <vt:lpstr>Arimo</vt:lpstr>
      <vt:lpstr>Noto Sans JP</vt:lpstr>
      <vt:lpstr>Arial Bold</vt:lpstr>
      <vt:lpstr>Arial</vt:lpstr>
      <vt:lpstr>Arimo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2025IECEx_KYOTO</dc:title>
  <dc:creator>admin</dc:creator>
  <cp:lastModifiedBy>矢島 千尋</cp:lastModifiedBy>
  <cp:revision>7</cp:revision>
  <dcterms:created xsi:type="dcterms:W3CDTF">2006-08-16T00:00:00Z</dcterms:created>
  <dcterms:modified xsi:type="dcterms:W3CDTF">2024-10-15T01:52:56Z</dcterms:modified>
  <dc:identifier>DAGQKLCv_NY</dc:identifier>
  <cp:contentStatus/>
</cp:coreProperties>
</file>